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FAZ-NOS UM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FAZ-NOS UM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 Cristo, vem unir-nos; </a:t>
            </a:r>
          </a:p>
          <a:p>
            <a:r>
              <a:rPr lang="pt-BR" dirty="0"/>
              <a:t>Por </a:t>
            </a:r>
            <a:r>
              <a:rPr lang="pt-BR"/>
              <a:t>Tua graça, </a:t>
            </a:r>
            <a:r>
              <a:rPr lang="pt-BR" dirty="0"/>
              <a:t>faz-nos um. </a:t>
            </a:r>
          </a:p>
          <a:p>
            <a:r>
              <a:rPr lang="pt-BR" dirty="0"/>
              <a:t>Possa o mundo </a:t>
            </a:r>
          </a:p>
          <a:p>
            <a:r>
              <a:rPr lang="pt-BR" dirty="0"/>
              <a:t>ver que somos um, </a:t>
            </a:r>
          </a:p>
          <a:p>
            <a:r>
              <a:rPr lang="pt-BR" dirty="0"/>
              <a:t>Somos um em Ti, Jesus.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34</Words>
  <Application>Microsoft Office PowerPoint</Application>
  <PresentationFormat>Apresentação na tela (16:9)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FAZ-NOS UM</vt:lpstr>
      <vt:lpstr>FAZ-NOS 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2019-06-12T23:17:14Z</dcterms:modified>
</cp:coreProperties>
</file>

<file path=docProps/thumbnail.jpeg>
</file>